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410" r:id="rId2"/>
    <p:sldId id="413" r:id="rId3"/>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8585"/>
    <a:srgbClr val="3070BE"/>
    <a:srgbClr val="2D6BB5"/>
    <a:srgbClr val="5F5F5F"/>
    <a:srgbClr val="00CC00"/>
    <a:srgbClr val="4D4D4D"/>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106" autoAdjust="0"/>
    <p:restoredTop sz="90057" autoAdjust="0"/>
  </p:normalViewPr>
  <p:slideViewPr>
    <p:cSldViewPr>
      <p:cViewPr varScale="1">
        <p:scale>
          <a:sx n="113" d="100"/>
          <a:sy n="113" d="100"/>
        </p:scale>
        <p:origin x="-882" y="-108"/>
      </p:cViewPr>
      <p:guideLst>
        <p:guide orient="horz" pos="2160"/>
        <p:guide pos="3839"/>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4042CB5-5073-4517-B46B-D481093F7813}" type="datetimeFigureOut">
              <a:rPr lang="en-US" smtClean="0"/>
              <a:t>8/17/2016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4C581CA-FCB5-4419-B051-58B6338DA4C2}" type="slidenum">
              <a:rPr lang="en-US" smtClean="0"/>
              <a:t>‹#›</a:t>
            </a:fld>
            <a:endParaRPr lang="en-US"/>
          </a:p>
        </p:txBody>
      </p:sp>
    </p:spTree>
    <p:extLst>
      <p:ext uri="{BB962C8B-B14F-4D97-AF65-F5344CB8AC3E}">
        <p14:creationId xmlns:p14="http://schemas.microsoft.com/office/powerpoint/2010/main" val="20716087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3E33B3-0216-48CF-B768-A726EECED665}" type="datetimeFigureOut">
              <a:rPr lang="en-US" smtClean="0"/>
              <a:t>8/17/2016</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BD68B0-DAF9-4779-ABF8-FC9EA7851605}" type="slidenum">
              <a:rPr lang="en-US" smtClean="0"/>
              <a:t>‹#›</a:t>
            </a:fld>
            <a:endParaRPr lang="en-US"/>
          </a:p>
        </p:txBody>
      </p:sp>
    </p:spTree>
    <p:extLst>
      <p:ext uri="{BB962C8B-B14F-4D97-AF65-F5344CB8AC3E}">
        <p14:creationId xmlns:p14="http://schemas.microsoft.com/office/powerpoint/2010/main" val="6746249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 of these new features</a:t>
            </a:r>
            <a:r>
              <a:rPr lang="en-US" baseline="0" dirty="0" smtClean="0"/>
              <a:t> are offered for free to every one of our Drive subscribers.  The new login and interface will automatically be available on Dec 21</a:t>
            </a:r>
            <a:r>
              <a:rPr lang="en-US" baseline="30000" dirty="0" smtClean="0"/>
              <a:t>st</a:t>
            </a:r>
            <a:r>
              <a:rPr lang="en-US" baseline="0" dirty="0" smtClean="0"/>
              <a:t>.  You won’t need to do anything – just go to the login page and the goodies will be there.  We’ll hold additional webinars to help our customers learn how to use these new features, as well as provide in-depth tutorials and helpful videos on our website.  As always, you can call our Customer Success team for personalized help </a:t>
            </a:r>
            <a:r>
              <a:rPr lang="en-US" baseline="0" smtClean="0"/>
              <a:t>or information at 801-492-9900.</a:t>
            </a:r>
            <a:endParaRPr lang="en-US" dirty="0"/>
          </a:p>
        </p:txBody>
      </p:sp>
      <p:sp>
        <p:nvSpPr>
          <p:cNvPr id="4" name="Slide Number Placeholder 3"/>
          <p:cNvSpPr>
            <a:spLocks noGrp="1"/>
          </p:cNvSpPr>
          <p:nvPr>
            <p:ph type="sldNum" sz="quarter" idx="10"/>
          </p:nvPr>
        </p:nvSpPr>
        <p:spPr/>
        <p:txBody>
          <a:bodyPr/>
          <a:lstStyle/>
          <a:p>
            <a:fld id="{C4BD68B0-DAF9-4779-ABF8-FC9EA7851605}" type="slidenum">
              <a:rPr lang="en-US" smtClean="0"/>
              <a:t>1</a:t>
            </a:fld>
            <a:endParaRPr lang="en-US"/>
          </a:p>
        </p:txBody>
      </p:sp>
    </p:spTree>
    <p:extLst>
      <p:ext uri="{BB962C8B-B14F-4D97-AF65-F5344CB8AC3E}">
        <p14:creationId xmlns:p14="http://schemas.microsoft.com/office/powerpoint/2010/main" val="32081966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 of these new features</a:t>
            </a:r>
            <a:r>
              <a:rPr lang="en-US" baseline="0" dirty="0" smtClean="0"/>
              <a:t> are offered for free to every one of our Drive subscribers.  The new login and interface will automatically be available on Dec 21</a:t>
            </a:r>
            <a:r>
              <a:rPr lang="en-US" baseline="30000" dirty="0" smtClean="0"/>
              <a:t>st</a:t>
            </a:r>
            <a:r>
              <a:rPr lang="en-US" baseline="0" dirty="0" smtClean="0"/>
              <a:t>.  You won’t need to do anything – just go to the login page and the goodies will be there.  We’ll hold additional webinars to help our customers learn how to use these new features, as well as provide in-depth tutorials and helpful videos on our website.  As always, you can call our Customer Success team for personalized help </a:t>
            </a:r>
            <a:r>
              <a:rPr lang="en-US" baseline="0" smtClean="0"/>
              <a:t>or information at 801-492-9900.</a:t>
            </a:r>
            <a:endParaRPr lang="en-US" dirty="0"/>
          </a:p>
        </p:txBody>
      </p:sp>
      <p:sp>
        <p:nvSpPr>
          <p:cNvPr id="4" name="Slide Number Placeholder 3"/>
          <p:cNvSpPr>
            <a:spLocks noGrp="1"/>
          </p:cNvSpPr>
          <p:nvPr>
            <p:ph type="sldNum" sz="quarter" idx="10"/>
          </p:nvPr>
        </p:nvSpPr>
        <p:spPr/>
        <p:txBody>
          <a:bodyPr/>
          <a:lstStyle/>
          <a:p>
            <a:fld id="{C4BD68B0-DAF9-4779-ABF8-FC9EA7851605}" type="slidenum">
              <a:rPr lang="en-US" smtClean="0"/>
              <a:t>2</a:t>
            </a:fld>
            <a:endParaRPr lang="en-US"/>
          </a:p>
        </p:txBody>
      </p:sp>
    </p:spTree>
    <p:extLst>
      <p:ext uri="{BB962C8B-B14F-4D97-AF65-F5344CB8AC3E}">
        <p14:creationId xmlns:p14="http://schemas.microsoft.com/office/powerpoint/2010/main" val="32081966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162" y="2130429"/>
            <a:ext cx="10360501" cy="1470025"/>
          </a:xfrm>
          <a:prstGeom prst="rect">
            <a:avLst/>
          </a:prstGeom>
        </p:spPr>
        <p:txBody>
          <a:bodyPr/>
          <a:lstStyle>
            <a:lvl1pPr>
              <a:defRPr b="1"/>
            </a:lvl1pPr>
          </a:lstStyle>
          <a:p>
            <a:r>
              <a:rPr lang="en-US" dirty="0" smtClean="0"/>
              <a:t>Click to edit Master title style</a:t>
            </a:r>
            <a:endParaRPr lang="en-US" dirty="0"/>
          </a:p>
        </p:txBody>
      </p:sp>
      <p:sp>
        <p:nvSpPr>
          <p:cNvPr id="3" name="Subtitle 2"/>
          <p:cNvSpPr>
            <a:spLocks noGrp="1"/>
          </p:cNvSpPr>
          <p:nvPr>
            <p:ph type="subTitle" idx="1"/>
          </p:nvPr>
        </p:nvSpPr>
        <p:spPr>
          <a:xfrm>
            <a:off x="1828324" y="3886200"/>
            <a:ext cx="8532178"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609441" y="6356354"/>
            <a:ext cx="2844059" cy="365125"/>
          </a:xfrm>
          <a:prstGeom prst="rect">
            <a:avLst/>
          </a:prstGeom>
        </p:spPr>
        <p:txBody>
          <a:bodyPr/>
          <a:lstStyle/>
          <a:p>
            <a:endParaRPr lang="en-US"/>
          </a:p>
        </p:txBody>
      </p:sp>
      <p:sp>
        <p:nvSpPr>
          <p:cNvPr id="5" name="Footer Placeholder 4"/>
          <p:cNvSpPr>
            <a:spLocks noGrp="1"/>
          </p:cNvSpPr>
          <p:nvPr>
            <p:ph type="ftr" sz="quarter" idx="11"/>
          </p:nvPr>
        </p:nvSpPr>
        <p:spPr>
          <a:xfrm>
            <a:off x="4164515" y="6356354"/>
            <a:ext cx="3859795"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735325" y="6356354"/>
            <a:ext cx="2844059" cy="365125"/>
          </a:xfrm>
          <a:prstGeom prst="rect">
            <a:avLst/>
          </a:prstGeom>
        </p:spPr>
        <p:txBody>
          <a:bodyPr/>
          <a:lstStyle/>
          <a:p>
            <a:fld id="{6FF1628F-3744-4945-A7CD-23323CBDBAC8}" type="slidenum">
              <a:rPr lang="en-US" smtClean="0"/>
              <a:t>‹#›</a:t>
            </a:fld>
            <a:endParaRPr lang="en-US"/>
          </a:p>
        </p:txBody>
      </p:sp>
    </p:spTree>
    <p:extLst>
      <p:ext uri="{BB962C8B-B14F-4D97-AF65-F5344CB8AC3E}">
        <p14:creationId xmlns:p14="http://schemas.microsoft.com/office/powerpoint/2010/main" val="216005909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441" y="274639"/>
            <a:ext cx="10969943"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09441" y="1600204"/>
            <a:ext cx="10969943"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09441" y="6356354"/>
            <a:ext cx="2844059" cy="365125"/>
          </a:xfrm>
          <a:prstGeom prst="rect">
            <a:avLst/>
          </a:prstGeom>
        </p:spPr>
        <p:txBody>
          <a:bodyPr/>
          <a:lstStyle/>
          <a:p>
            <a:endParaRPr lang="en-US"/>
          </a:p>
        </p:txBody>
      </p:sp>
      <p:sp>
        <p:nvSpPr>
          <p:cNvPr id="5" name="Footer Placeholder 4"/>
          <p:cNvSpPr>
            <a:spLocks noGrp="1"/>
          </p:cNvSpPr>
          <p:nvPr>
            <p:ph type="ftr" sz="quarter" idx="11"/>
          </p:nvPr>
        </p:nvSpPr>
        <p:spPr>
          <a:xfrm>
            <a:off x="4164515" y="6356354"/>
            <a:ext cx="3859795"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735325" y="6356354"/>
            <a:ext cx="2844059" cy="365125"/>
          </a:xfrm>
          <a:prstGeom prst="rect">
            <a:avLst/>
          </a:prstGeom>
        </p:spPr>
        <p:txBody>
          <a:bodyPr/>
          <a:lstStyle/>
          <a:p>
            <a:fld id="{6FF1628F-3744-4945-A7CD-23323CBDBAC8}" type="slidenum">
              <a:rPr lang="en-US" smtClean="0"/>
              <a:t>‹#›</a:t>
            </a:fld>
            <a:endParaRPr lang="en-US"/>
          </a:p>
        </p:txBody>
      </p:sp>
    </p:spTree>
    <p:extLst>
      <p:ext uri="{BB962C8B-B14F-4D97-AF65-F5344CB8AC3E}">
        <p14:creationId xmlns:p14="http://schemas.microsoft.com/office/powerpoint/2010/main" val="57123790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274642"/>
            <a:ext cx="2742486"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441" y="274642"/>
            <a:ext cx="802431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09441" y="6356354"/>
            <a:ext cx="2844059" cy="365125"/>
          </a:xfrm>
          <a:prstGeom prst="rect">
            <a:avLst/>
          </a:prstGeom>
        </p:spPr>
        <p:txBody>
          <a:bodyPr/>
          <a:lstStyle/>
          <a:p>
            <a:endParaRPr lang="en-US"/>
          </a:p>
        </p:txBody>
      </p:sp>
      <p:sp>
        <p:nvSpPr>
          <p:cNvPr id="5" name="Footer Placeholder 4"/>
          <p:cNvSpPr>
            <a:spLocks noGrp="1"/>
          </p:cNvSpPr>
          <p:nvPr>
            <p:ph type="ftr" sz="quarter" idx="11"/>
          </p:nvPr>
        </p:nvSpPr>
        <p:spPr>
          <a:xfrm>
            <a:off x="4164515" y="6356354"/>
            <a:ext cx="3859795"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735325" y="6356354"/>
            <a:ext cx="2844059" cy="365125"/>
          </a:xfrm>
          <a:prstGeom prst="rect">
            <a:avLst/>
          </a:prstGeom>
        </p:spPr>
        <p:txBody>
          <a:bodyPr/>
          <a:lstStyle/>
          <a:p>
            <a:fld id="{6FF1628F-3744-4945-A7CD-23323CBDBAC8}" type="slidenum">
              <a:rPr lang="en-US" smtClean="0"/>
              <a:t>‹#›</a:t>
            </a:fld>
            <a:endParaRPr lang="en-US"/>
          </a:p>
        </p:txBody>
      </p:sp>
    </p:spTree>
    <p:extLst>
      <p:ext uri="{BB962C8B-B14F-4D97-AF65-F5344CB8AC3E}">
        <p14:creationId xmlns:p14="http://schemas.microsoft.com/office/powerpoint/2010/main" val="109506318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441" y="274639"/>
            <a:ext cx="10969943" cy="1143000"/>
          </a:xfrm>
          <a:prstGeom prst="rect">
            <a:avLst/>
          </a:prstGeom>
        </p:spPr>
        <p:txBody>
          <a:bodyPr/>
          <a:lstStyle>
            <a:lvl1pPr>
              <a:defRPr b="1"/>
            </a:lvl1pPr>
          </a:lstStyle>
          <a:p>
            <a:r>
              <a:rPr lang="en-US" dirty="0" smtClean="0"/>
              <a:t>Click to edit Master title style</a:t>
            </a:r>
            <a:endParaRPr lang="en-US" dirty="0"/>
          </a:p>
        </p:txBody>
      </p:sp>
      <p:sp>
        <p:nvSpPr>
          <p:cNvPr id="3" name="Content Placeholder 2"/>
          <p:cNvSpPr>
            <a:spLocks noGrp="1"/>
          </p:cNvSpPr>
          <p:nvPr>
            <p:ph idx="1"/>
          </p:nvPr>
        </p:nvSpPr>
        <p:spPr>
          <a:xfrm>
            <a:off x="609441" y="1600204"/>
            <a:ext cx="10969943" cy="4724397"/>
          </a:xfrm>
          <a:prstGeom prst="rect">
            <a:avLst/>
          </a:prstGeom>
        </p:spPr>
        <p:txBody>
          <a:bodyPr/>
          <a:lstStyle>
            <a:lvl2pPr>
              <a:defRPr>
                <a:solidFill>
                  <a:srgbClr val="5F5F5F"/>
                </a:solidFill>
              </a:defRPr>
            </a:lvl2pPr>
            <a:lvl3pPr marL="1143000" indent="-228600">
              <a:buFont typeface="Courier New" pitchFamily="49" charset="0"/>
              <a:buChar char="o"/>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3"/>
          <p:cNvSpPr>
            <a:spLocks noGrp="1"/>
          </p:cNvSpPr>
          <p:nvPr>
            <p:ph type="sldNum" sz="quarter" idx="4"/>
          </p:nvPr>
        </p:nvSpPr>
        <p:spPr>
          <a:xfrm>
            <a:off x="0" y="6411074"/>
            <a:ext cx="2844059" cy="286498"/>
          </a:xfrm>
          <a:prstGeom prst="rect">
            <a:avLst/>
          </a:prstGeom>
        </p:spPr>
        <p:txBody>
          <a:bodyPr vert="horz" lIns="91440" tIns="45720" rIns="91440" bIns="45720" rtlCol="0" anchor="ctr"/>
          <a:lstStyle>
            <a:lvl1pPr algn="l">
              <a:defRPr sz="1200">
                <a:solidFill>
                  <a:schemeClr val="tx1">
                    <a:tint val="75000"/>
                  </a:schemeClr>
                </a:solidFill>
              </a:defRPr>
            </a:lvl1pPr>
          </a:lstStyle>
          <a:p>
            <a:fld id="{0698DFBD-EFB3-4589-BA68-36F8AF4C6929}" type="slidenum">
              <a:rPr lang="en-US" smtClean="0"/>
              <a:pPr/>
              <a:t>‹#›</a:t>
            </a:fld>
            <a:endParaRPr lang="en-US"/>
          </a:p>
        </p:txBody>
      </p:sp>
    </p:spTree>
    <p:extLst>
      <p:ext uri="{BB962C8B-B14F-4D97-AF65-F5344CB8AC3E}">
        <p14:creationId xmlns:p14="http://schemas.microsoft.com/office/powerpoint/2010/main" val="99913013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833" y="4406904"/>
            <a:ext cx="10360501"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2833" y="2906713"/>
            <a:ext cx="10360501"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09441" y="6356354"/>
            <a:ext cx="2844059" cy="365125"/>
          </a:xfrm>
          <a:prstGeom prst="rect">
            <a:avLst/>
          </a:prstGeom>
        </p:spPr>
        <p:txBody>
          <a:bodyPr/>
          <a:lstStyle/>
          <a:p>
            <a:endParaRPr lang="en-US"/>
          </a:p>
        </p:txBody>
      </p:sp>
      <p:sp>
        <p:nvSpPr>
          <p:cNvPr id="5" name="Footer Placeholder 4"/>
          <p:cNvSpPr>
            <a:spLocks noGrp="1"/>
          </p:cNvSpPr>
          <p:nvPr>
            <p:ph type="ftr" sz="quarter" idx="11"/>
          </p:nvPr>
        </p:nvSpPr>
        <p:spPr>
          <a:xfrm>
            <a:off x="4164515" y="6356354"/>
            <a:ext cx="3859795"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735325" y="6356354"/>
            <a:ext cx="2844059" cy="365125"/>
          </a:xfrm>
          <a:prstGeom prst="rect">
            <a:avLst/>
          </a:prstGeom>
        </p:spPr>
        <p:txBody>
          <a:bodyPr/>
          <a:lstStyle/>
          <a:p>
            <a:fld id="{6FF1628F-3744-4945-A7CD-23323CBDBAC8}" type="slidenum">
              <a:rPr lang="en-US" smtClean="0"/>
              <a:t>‹#›</a:t>
            </a:fld>
            <a:endParaRPr lang="en-US"/>
          </a:p>
        </p:txBody>
      </p:sp>
    </p:spTree>
    <p:extLst>
      <p:ext uri="{BB962C8B-B14F-4D97-AF65-F5344CB8AC3E}">
        <p14:creationId xmlns:p14="http://schemas.microsoft.com/office/powerpoint/2010/main" val="134981205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441" y="274639"/>
            <a:ext cx="10969943" cy="1143000"/>
          </a:xfrm>
          <a:prstGeom prst="rect">
            <a:avLst/>
          </a:prstGeom>
        </p:spPr>
        <p:txBody>
          <a:bodyPr/>
          <a:lstStyle>
            <a:lvl1pPr>
              <a:defRPr lang="en-US" b="1"/>
            </a:lvl1pPr>
          </a:lstStyle>
          <a:p>
            <a:pPr lvl="0"/>
            <a:r>
              <a:rPr lang="en-US" smtClean="0"/>
              <a:t>Click to edit Master title style</a:t>
            </a:r>
            <a:endParaRPr lang="en-US"/>
          </a:p>
        </p:txBody>
      </p:sp>
      <p:sp>
        <p:nvSpPr>
          <p:cNvPr id="3" name="Content Placeholder 2"/>
          <p:cNvSpPr>
            <a:spLocks noGrp="1"/>
          </p:cNvSpPr>
          <p:nvPr>
            <p:ph sz="half" idx="1"/>
          </p:nvPr>
        </p:nvSpPr>
        <p:spPr>
          <a:xfrm>
            <a:off x="609441" y="1600204"/>
            <a:ext cx="5383398"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5986" y="1600204"/>
            <a:ext cx="5383398"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Slide Number Placeholder 3"/>
          <p:cNvSpPr>
            <a:spLocks noGrp="1"/>
          </p:cNvSpPr>
          <p:nvPr>
            <p:ph type="sldNum" sz="quarter" idx="4"/>
          </p:nvPr>
        </p:nvSpPr>
        <p:spPr>
          <a:xfrm>
            <a:off x="0" y="6411074"/>
            <a:ext cx="2844059" cy="286498"/>
          </a:xfrm>
          <a:prstGeom prst="rect">
            <a:avLst/>
          </a:prstGeom>
        </p:spPr>
        <p:txBody>
          <a:bodyPr vert="horz" lIns="91440" tIns="45720" rIns="91440" bIns="45720" rtlCol="0" anchor="ctr"/>
          <a:lstStyle>
            <a:lvl1pPr algn="l">
              <a:defRPr sz="1200">
                <a:solidFill>
                  <a:schemeClr val="tx1">
                    <a:tint val="75000"/>
                  </a:schemeClr>
                </a:solidFill>
              </a:defRPr>
            </a:lvl1pPr>
          </a:lstStyle>
          <a:p>
            <a:fld id="{0698DFBD-EFB3-4589-BA68-36F8AF4C6929}" type="slidenum">
              <a:rPr lang="en-US" smtClean="0"/>
              <a:pPr/>
              <a:t>‹#›</a:t>
            </a:fld>
            <a:endParaRPr lang="en-US"/>
          </a:p>
        </p:txBody>
      </p:sp>
    </p:spTree>
    <p:extLst>
      <p:ext uri="{BB962C8B-B14F-4D97-AF65-F5344CB8AC3E}">
        <p14:creationId xmlns:p14="http://schemas.microsoft.com/office/powerpoint/2010/main" val="231876883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441" y="274639"/>
            <a:ext cx="10969943" cy="1143000"/>
          </a:xfrm>
          <a:prstGeom prst="rect">
            <a:avLst/>
          </a:prstGeom>
        </p:spPr>
        <p:txBody>
          <a:bodyPr/>
          <a:lstStyle>
            <a:lvl1pPr>
              <a:defRPr lang="en-US" b="1"/>
            </a:lvl1pPr>
          </a:lstStyle>
          <a:p>
            <a:pPr lvl="0"/>
            <a:r>
              <a:rPr lang="en-US" smtClean="0"/>
              <a:t>Click to edit Master title style</a:t>
            </a:r>
            <a:endParaRPr lang="en-US"/>
          </a:p>
        </p:txBody>
      </p:sp>
      <p:sp>
        <p:nvSpPr>
          <p:cNvPr id="3" name="Text Placeholder 2"/>
          <p:cNvSpPr>
            <a:spLocks noGrp="1"/>
          </p:cNvSpPr>
          <p:nvPr>
            <p:ph type="body" idx="1"/>
          </p:nvPr>
        </p:nvSpPr>
        <p:spPr>
          <a:xfrm>
            <a:off x="609441" y="1535116"/>
            <a:ext cx="5385514" cy="639763"/>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441" y="2174875"/>
            <a:ext cx="5385514"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1758" y="1535116"/>
            <a:ext cx="5387630" cy="639763"/>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1758" y="2174875"/>
            <a:ext cx="5387630"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Slide Number Placeholder 3"/>
          <p:cNvSpPr>
            <a:spLocks noGrp="1"/>
          </p:cNvSpPr>
          <p:nvPr>
            <p:ph type="sldNum" sz="quarter" idx="10"/>
          </p:nvPr>
        </p:nvSpPr>
        <p:spPr>
          <a:xfrm>
            <a:off x="0" y="6411074"/>
            <a:ext cx="2844059" cy="286498"/>
          </a:xfrm>
          <a:prstGeom prst="rect">
            <a:avLst/>
          </a:prstGeom>
        </p:spPr>
        <p:txBody>
          <a:bodyPr vert="horz" lIns="91440" tIns="45720" rIns="91440" bIns="45720" rtlCol="0" anchor="ctr"/>
          <a:lstStyle>
            <a:lvl1pPr algn="l">
              <a:defRPr sz="1200">
                <a:solidFill>
                  <a:schemeClr val="tx1">
                    <a:tint val="75000"/>
                  </a:schemeClr>
                </a:solidFill>
              </a:defRPr>
            </a:lvl1pPr>
          </a:lstStyle>
          <a:p>
            <a:fld id="{0698DFBD-EFB3-4589-BA68-36F8AF4C6929}" type="slidenum">
              <a:rPr lang="en-US" smtClean="0"/>
              <a:pPr/>
              <a:t>‹#›</a:t>
            </a:fld>
            <a:endParaRPr lang="en-US"/>
          </a:p>
        </p:txBody>
      </p:sp>
    </p:spTree>
    <p:extLst>
      <p:ext uri="{BB962C8B-B14F-4D97-AF65-F5344CB8AC3E}">
        <p14:creationId xmlns:p14="http://schemas.microsoft.com/office/powerpoint/2010/main" val="20500666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441" y="274639"/>
            <a:ext cx="10969943" cy="1143000"/>
          </a:xfrm>
          <a:prstGeom prst="rect">
            <a:avLst/>
          </a:prstGeom>
        </p:spPr>
        <p:txBody>
          <a:bodyPr/>
          <a:lstStyle>
            <a:lvl1pPr>
              <a:defRPr lang="en-US" b="1"/>
            </a:lvl1pPr>
          </a:lstStyle>
          <a:p>
            <a:pPr lvl="0"/>
            <a:r>
              <a:rPr lang="en-US" smtClean="0"/>
              <a:t>Click to edit Master title style</a:t>
            </a:r>
            <a:endParaRPr lang="en-US"/>
          </a:p>
        </p:txBody>
      </p:sp>
      <p:sp>
        <p:nvSpPr>
          <p:cNvPr id="6" name="Slide Number Placeholder 3"/>
          <p:cNvSpPr>
            <a:spLocks noGrp="1"/>
          </p:cNvSpPr>
          <p:nvPr>
            <p:ph type="sldNum" sz="quarter" idx="4"/>
          </p:nvPr>
        </p:nvSpPr>
        <p:spPr>
          <a:xfrm>
            <a:off x="0" y="6411074"/>
            <a:ext cx="2844059" cy="286498"/>
          </a:xfrm>
          <a:prstGeom prst="rect">
            <a:avLst/>
          </a:prstGeom>
        </p:spPr>
        <p:txBody>
          <a:bodyPr vert="horz" lIns="91440" tIns="45720" rIns="91440" bIns="45720" rtlCol="0" anchor="ctr"/>
          <a:lstStyle>
            <a:lvl1pPr algn="l">
              <a:defRPr sz="1200">
                <a:solidFill>
                  <a:schemeClr val="tx1">
                    <a:tint val="75000"/>
                  </a:schemeClr>
                </a:solidFill>
              </a:defRPr>
            </a:lvl1pPr>
          </a:lstStyle>
          <a:p>
            <a:fld id="{0698DFBD-EFB3-4589-BA68-36F8AF4C6929}" type="slidenum">
              <a:rPr lang="en-US" smtClean="0"/>
              <a:pPr/>
              <a:t>‹#›</a:t>
            </a:fld>
            <a:endParaRPr lang="en-US"/>
          </a:p>
        </p:txBody>
      </p:sp>
    </p:spTree>
    <p:extLst>
      <p:ext uri="{BB962C8B-B14F-4D97-AF65-F5344CB8AC3E}">
        <p14:creationId xmlns:p14="http://schemas.microsoft.com/office/powerpoint/2010/main" val="100462465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3"/>
          <p:cNvSpPr>
            <a:spLocks noGrp="1"/>
          </p:cNvSpPr>
          <p:nvPr>
            <p:ph type="sldNum" sz="quarter" idx="4"/>
          </p:nvPr>
        </p:nvSpPr>
        <p:spPr>
          <a:xfrm>
            <a:off x="0" y="6411074"/>
            <a:ext cx="2844059" cy="286498"/>
          </a:xfrm>
          <a:prstGeom prst="rect">
            <a:avLst/>
          </a:prstGeom>
        </p:spPr>
        <p:txBody>
          <a:bodyPr vert="horz" lIns="91440" tIns="45720" rIns="91440" bIns="45720" rtlCol="0" anchor="ctr"/>
          <a:lstStyle>
            <a:lvl1pPr algn="l">
              <a:defRPr sz="1200">
                <a:solidFill>
                  <a:schemeClr val="tx1">
                    <a:tint val="75000"/>
                  </a:schemeClr>
                </a:solidFill>
              </a:defRPr>
            </a:lvl1pPr>
          </a:lstStyle>
          <a:p>
            <a:fld id="{0698DFBD-EFB3-4589-BA68-36F8AF4C6929}" type="slidenum">
              <a:rPr lang="en-US" smtClean="0"/>
              <a:pPr/>
              <a:t>‹#›</a:t>
            </a:fld>
            <a:endParaRPr lang="en-US"/>
          </a:p>
        </p:txBody>
      </p:sp>
    </p:spTree>
    <p:extLst>
      <p:ext uri="{BB962C8B-B14F-4D97-AF65-F5344CB8AC3E}">
        <p14:creationId xmlns:p14="http://schemas.microsoft.com/office/powerpoint/2010/main" val="71229210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446" y="273052"/>
            <a:ext cx="4010039" cy="1162051"/>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5492" y="273055"/>
            <a:ext cx="6813892"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446" y="1435103"/>
            <a:ext cx="4010039"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Slide Number Placeholder 3"/>
          <p:cNvSpPr>
            <a:spLocks noGrp="1"/>
          </p:cNvSpPr>
          <p:nvPr>
            <p:ph type="sldNum" sz="quarter" idx="4"/>
          </p:nvPr>
        </p:nvSpPr>
        <p:spPr>
          <a:xfrm>
            <a:off x="0" y="6411074"/>
            <a:ext cx="2844059" cy="286498"/>
          </a:xfrm>
          <a:prstGeom prst="rect">
            <a:avLst/>
          </a:prstGeom>
        </p:spPr>
        <p:txBody>
          <a:bodyPr vert="horz" lIns="91440" tIns="45720" rIns="91440" bIns="45720" rtlCol="0" anchor="ctr"/>
          <a:lstStyle>
            <a:lvl1pPr algn="l">
              <a:defRPr sz="1200">
                <a:solidFill>
                  <a:schemeClr val="tx1">
                    <a:tint val="75000"/>
                  </a:schemeClr>
                </a:solidFill>
              </a:defRPr>
            </a:lvl1pPr>
          </a:lstStyle>
          <a:p>
            <a:fld id="{0698DFBD-EFB3-4589-BA68-36F8AF4C6929}" type="slidenum">
              <a:rPr lang="en-US" smtClean="0"/>
              <a:pPr/>
              <a:t>‹#›</a:t>
            </a:fld>
            <a:endParaRPr lang="en-US"/>
          </a:p>
        </p:txBody>
      </p:sp>
    </p:spTree>
    <p:extLst>
      <p:ext uri="{BB962C8B-B14F-4D97-AF65-F5344CB8AC3E}">
        <p14:creationId xmlns:p14="http://schemas.microsoft.com/office/powerpoint/2010/main" val="146716607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095" y="4800603"/>
            <a:ext cx="7313295" cy="566739"/>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095" y="612775"/>
            <a:ext cx="7313295"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095" y="5367341"/>
            <a:ext cx="7313295" cy="8048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Slide Number Placeholder 3"/>
          <p:cNvSpPr>
            <a:spLocks noGrp="1"/>
          </p:cNvSpPr>
          <p:nvPr>
            <p:ph type="sldNum" sz="quarter" idx="4"/>
          </p:nvPr>
        </p:nvSpPr>
        <p:spPr>
          <a:xfrm>
            <a:off x="0" y="6411074"/>
            <a:ext cx="2844059" cy="286498"/>
          </a:xfrm>
          <a:prstGeom prst="rect">
            <a:avLst/>
          </a:prstGeom>
        </p:spPr>
        <p:txBody>
          <a:bodyPr vert="horz" lIns="91440" tIns="45720" rIns="91440" bIns="45720" rtlCol="0" anchor="ctr"/>
          <a:lstStyle>
            <a:lvl1pPr algn="l">
              <a:defRPr sz="1200">
                <a:solidFill>
                  <a:schemeClr val="tx1">
                    <a:tint val="75000"/>
                  </a:schemeClr>
                </a:solidFill>
              </a:defRPr>
            </a:lvl1pPr>
          </a:lstStyle>
          <a:p>
            <a:fld id="{0698DFBD-EFB3-4589-BA68-36F8AF4C6929}" type="slidenum">
              <a:rPr lang="en-US" smtClean="0"/>
              <a:pPr/>
              <a:t>‹#›</a:t>
            </a:fld>
            <a:endParaRPr lang="en-US"/>
          </a:p>
        </p:txBody>
      </p:sp>
    </p:spTree>
    <p:extLst>
      <p:ext uri="{BB962C8B-B14F-4D97-AF65-F5344CB8AC3E}">
        <p14:creationId xmlns:p14="http://schemas.microsoft.com/office/powerpoint/2010/main" val="373006908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539540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ounded Rectangle 18"/>
          <p:cNvSpPr/>
          <p:nvPr/>
        </p:nvSpPr>
        <p:spPr>
          <a:xfrm>
            <a:off x="1674812" y="880533"/>
            <a:ext cx="1905000" cy="762000"/>
          </a:xfrm>
          <a:prstGeom prst="roundRect">
            <a:avLst/>
          </a:prstGeom>
          <a:solidFill>
            <a:srgbClr val="55D0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Corporate</a:t>
            </a:r>
            <a:endParaRPr lang="en-US" b="1" dirty="0"/>
          </a:p>
        </p:txBody>
      </p:sp>
      <p:sp>
        <p:nvSpPr>
          <p:cNvPr id="20" name="Rounded Rectangle 19"/>
          <p:cNvSpPr/>
          <p:nvPr/>
        </p:nvSpPr>
        <p:spPr>
          <a:xfrm>
            <a:off x="1674812" y="2241715"/>
            <a:ext cx="1905000" cy="762000"/>
          </a:xfrm>
          <a:prstGeom prst="roundRect">
            <a:avLst/>
          </a:prstGeom>
          <a:solidFill>
            <a:srgbClr val="A2DB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Regions </a:t>
            </a:r>
            <a:endParaRPr lang="en-US" b="1" dirty="0"/>
          </a:p>
        </p:txBody>
      </p:sp>
      <p:sp>
        <p:nvSpPr>
          <p:cNvPr id="21" name="Rounded Rectangle 20"/>
          <p:cNvSpPr/>
          <p:nvPr/>
        </p:nvSpPr>
        <p:spPr>
          <a:xfrm>
            <a:off x="1674812" y="3456351"/>
            <a:ext cx="1905000" cy="762000"/>
          </a:xfrm>
          <a:prstGeom prst="roundRect">
            <a:avLst/>
          </a:prstGeom>
          <a:solidFill>
            <a:srgbClr val="FFD5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Co-ops </a:t>
            </a:r>
            <a:endParaRPr lang="en-US" b="1" dirty="0">
              <a:solidFill>
                <a:schemeClr val="bg1"/>
              </a:solidFill>
            </a:endParaRPr>
          </a:p>
        </p:txBody>
      </p:sp>
      <p:sp>
        <p:nvSpPr>
          <p:cNvPr id="22" name="Rounded Rectangle 21"/>
          <p:cNvSpPr/>
          <p:nvPr/>
        </p:nvSpPr>
        <p:spPr>
          <a:xfrm>
            <a:off x="1674812" y="5833533"/>
            <a:ext cx="1905000" cy="795867"/>
          </a:xfrm>
          <a:prstGeom prst="round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Site / Shop</a:t>
            </a:r>
            <a:endParaRPr lang="en-US" dirty="0">
              <a:solidFill>
                <a:schemeClr val="tx1"/>
              </a:solidFill>
            </a:endParaRPr>
          </a:p>
        </p:txBody>
      </p:sp>
      <p:sp>
        <p:nvSpPr>
          <p:cNvPr id="2" name="TextBox 1"/>
          <p:cNvSpPr txBox="1"/>
          <p:nvPr/>
        </p:nvSpPr>
        <p:spPr>
          <a:xfrm>
            <a:off x="3732212" y="152400"/>
            <a:ext cx="4684712" cy="369332"/>
          </a:xfrm>
          <a:prstGeom prst="rect">
            <a:avLst/>
          </a:prstGeom>
          <a:noFill/>
        </p:spPr>
        <p:txBody>
          <a:bodyPr wrap="square" rtlCol="0">
            <a:spAutoFit/>
          </a:bodyPr>
          <a:lstStyle/>
          <a:p>
            <a:pPr algn="ctr"/>
            <a:r>
              <a:rPr lang="en-US" b="1" dirty="0"/>
              <a:t>Corporate Hierarchy </a:t>
            </a:r>
            <a:r>
              <a:rPr lang="en-US" b="1" dirty="0" smtClean="0"/>
              <a:t>/ Organization Structure</a:t>
            </a:r>
            <a:endParaRPr lang="en-US" b="1" dirty="0"/>
          </a:p>
        </p:txBody>
      </p:sp>
      <p:sp>
        <p:nvSpPr>
          <p:cNvPr id="49" name="TextBox 48"/>
          <p:cNvSpPr txBox="1"/>
          <p:nvPr/>
        </p:nvSpPr>
        <p:spPr>
          <a:xfrm>
            <a:off x="3884612" y="685800"/>
            <a:ext cx="7543800" cy="1323439"/>
          </a:xfrm>
          <a:prstGeom prst="rect">
            <a:avLst/>
          </a:prstGeom>
          <a:noFill/>
        </p:spPr>
        <p:txBody>
          <a:bodyPr wrap="square" rtlCol="0">
            <a:spAutoFit/>
          </a:bodyPr>
          <a:lstStyle/>
          <a:p>
            <a:r>
              <a:rPr lang="en-US" sz="1600" dirty="0" smtClean="0"/>
              <a:t>This is the top level. Content uploaded here is exclusively available to your network of Sites to use. Any content added into the program here will play in every location in your entire network of sites, and be marked this color – the user can see but not edit this content in the playlist. This is also where you create User Roles / Restrictions – which can be applied to the entire network, a Region, a Co-op, or an individual site.</a:t>
            </a:r>
            <a:endParaRPr lang="en-US" sz="1600" dirty="0"/>
          </a:p>
        </p:txBody>
      </p:sp>
      <p:sp>
        <p:nvSpPr>
          <p:cNvPr id="103" name="TextBox 102"/>
          <p:cNvSpPr txBox="1"/>
          <p:nvPr/>
        </p:nvSpPr>
        <p:spPr>
          <a:xfrm>
            <a:off x="3884612" y="2123182"/>
            <a:ext cx="7543800" cy="1077218"/>
          </a:xfrm>
          <a:prstGeom prst="rect">
            <a:avLst/>
          </a:prstGeom>
          <a:noFill/>
        </p:spPr>
        <p:txBody>
          <a:bodyPr wrap="square" rtlCol="0">
            <a:spAutoFit/>
          </a:bodyPr>
          <a:lstStyle/>
          <a:p>
            <a:r>
              <a:rPr lang="en-US" sz="1600" dirty="0" smtClean="0"/>
              <a:t>This is the 2</a:t>
            </a:r>
            <a:r>
              <a:rPr lang="en-US" sz="1600" baseline="30000" dirty="0" smtClean="0"/>
              <a:t>nd</a:t>
            </a:r>
            <a:r>
              <a:rPr lang="en-US" sz="1600" dirty="0" smtClean="0"/>
              <a:t> level. You can have as many Regions as you need – to match your actual network structure (e.g. territories of the country, provinces, states, etc.). Any content added to the program here will play in those locations assigned to this Region, and be marked this color </a:t>
            </a:r>
            <a:r>
              <a:rPr lang="en-US" sz="1600" dirty="0"/>
              <a:t>– the user can see but not edit this content in the playlist</a:t>
            </a:r>
            <a:r>
              <a:rPr lang="en-US" sz="1600" dirty="0" smtClean="0"/>
              <a:t>. </a:t>
            </a:r>
            <a:endParaRPr lang="en-US" sz="1600" dirty="0"/>
          </a:p>
        </p:txBody>
      </p:sp>
      <p:sp>
        <p:nvSpPr>
          <p:cNvPr id="104" name="TextBox 103"/>
          <p:cNvSpPr txBox="1"/>
          <p:nvPr/>
        </p:nvSpPr>
        <p:spPr>
          <a:xfrm>
            <a:off x="3884612" y="3352800"/>
            <a:ext cx="7543800" cy="1077218"/>
          </a:xfrm>
          <a:prstGeom prst="rect">
            <a:avLst/>
          </a:prstGeom>
          <a:noFill/>
        </p:spPr>
        <p:txBody>
          <a:bodyPr wrap="square" rtlCol="0">
            <a:spAutoFit/>
          </a:bodyPr>
          <a:lstStyle/>
          <a:p>
            <a:r>
              <a:rPr lang="en-US" sz="1600" dirty="0"/>
              <a:t>This is the </a:t>
            </a:r>
            <a:r>
              <a:rPr lang="en-US" sz="1600" dirty="0" smtClean="0"/>
              <a:t>3</a:t>
            </a:r>
            <a:r>
              <a:rPr lang="en-US" sz="1600" baseline="30000" dirty="0" smtClean="0"/>
              <a:t>rd</a:t>
            </a:r>
            <a:r>
              <a:rPr lang="en-US" sz="1600" dirty="0" smtClean="0"/>
              <a:t> level</a:t>
            </a:r>
            <a:r>
              <a:rPr lang="en-US" sz="1600" dirty="0"/>
              <a:t>. You can have as many </a:t>
            </a:r>
            <a:r>
              <a:rPr lang="en-US" sz="1600" dirty="0" smtClean="0"/>
              <a:t>Co-ops as </a:t>
            </a:r>
            <a:r>
              <a:rPr lang="en-US" sz="1600" dirty="0"/>
              <a:t>you need – to match your actual network structure (e.g</a:t>
            </a:r>
            <a:r>
              <a:rPr lang="en-US" sz="1600" dirty="0" smtClean="0"/>
              <a:t>. </a:t>
            </a:r>
            <a:r>
              <a:rPr lang="en-US" sz="1600" dirty="0"/>
              <a:t>states</a:t>
            </a:r>
            <a:r>
              <a:rPr lang="en-US" sz="1600" dirty="0" smtClean="0"/>
              <a:t>, counties, cities, DMAs, etc</a:t>
            </a:r>
            <a:r>
              <a:rPr lang="en-US" sz="1600" dirty="0"/>
              <a:t>.). Any content added to the program here will play in those locations assigned to this </a:t>
            </a:r>
            <a:r>
              <a:rPr lang="en-US" sz="1600" dirty="0" smtClean="0"/>
              <a:t>Co-op, </a:t>
            </a:r>
            <a:r>
              <a:rPr lang="en-US" sz="1600" dirty="0"/>
              <a:t>and be marked this </a:t>
            </a:r>
            <a:r>
              <a:rPr lang="en-US" sz="1600" dirty="0" smtClean="0"/>
              <a:t>color </a:t>
            </a:r>
            <a:r>
              <a:rPr lang="en-US" sz="1600" dirty="0"/>
              <a:t>– the user can see but not edit this content in the playlist</a:t>
            </a:r>
            <a:r>
              <a:rPr lang="en-US" sz="1600" dirty="0" smtClean="0"/>
              <a:t>. </a:t>
            </a:r>
            <a:endParaRPr lang="en-US" sz="1600" dirty="0"/>
          </a:p>
        </p:txBody>
      </p:sp>
      <p:sp>
        <p:nvSpPr>
          <p:cNvPr id="105" name="TextBox 104"/>
          <p:cNvSpPr txBox="1"/>
          <p:nvPr/>
        </p:nvSpPr>
        <p:spPr>
          <a:xfrm>
            <a:off x="3884612" y="5798403"/>
            <a:ext cx="7543800" cy="830997"/>
          </a:xfrm>
          <a:prstGeom prst="rect">
            <a:avLst/>
          </a:prstGeom>
          <a:noFill/>
        </p:spPr>
        <p:txBody>
          <a:bodyPr wrap="square" rtlCol="0">
            <a:spAutoFit/>
          </a:bodyPr>
          <a:lstStyle/>
          <a:p>
            <a:r>
              <a:rPr lang="en-US" sz="1600" dirty="0"/>
              <a:t>This is the </a:t>
            </a:r>
            <a:r>
              <a:rPr lang="en-US" sz="1600" dirty="0" smtClean="0"/>
              <a:t>bottom, location user level where the program is installed and a subscription is applied. </a:t>
            </a:r>
            <a:r>
              <a:rPr lang="en-US" sz="1600" dirty="0"/>
              <a:t>Any content added to the program here will play in those locations assigned to this Co-op, and be marked this color. </a:t>
            </a:r>
          </a:p>
        </p:txBody>
      </p:sp>
      <p:sp>
        <p:nvSpPr>
          <p:cNvPr id="11" name="Rounded Rectangle 10"/>
          <p:cNvSpPr/>
          <p:nvPr/>
        </p:nvSpPr>
        <p:spPr>
          <a:xfrm>
            <a:off x="1674812" y="4648200"/>
            <a:ext cx="1905000" cy="795867"/>
          </a:xfrm>
          <a:prstGeom prst="roundRect">
            <a:avLst/>
          </a:prstGeom>
          <a:solidFill>
            <a:srgbClr val="FE8585"/>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Owner</a:t>
            </a:r>
            <a:endParaRPr lang="en-US" dirty="0">
              <a:solidFill>
                <a:schemeClr val="tx1"/>
              </a:solidFill>
            </a:endParaRPr>
          </a:p>
        </p:txBody>
      </p:sp>
      <p:sp>
        <p:nvSpPr>
          <p:cNvPr id="12" name="TextBox 11"/>
          <p:cNvSpPr txBox="1"/>
          <p:nvPr/>
        </p:nvSpPr>
        <p:spPr>
          <a:xfrm>
            <a:off x="3884612" y="4572000"/>
            <a:ext cx="7543800" cy="1077218"/>
          </a:xfrm>
          <a:prstGeom prst="rect">
            <a:avLst/>
          </a:prstGeom>
          <a:noFill/>
        </p:spPr>
        <p:txBody>
          <a:bodyPr wrap="square" rtlCol="0">
            <a:spAutoFit/>
          </a:bodyPr>
          <a:lstStyle/>
          <a:p>
            <a:r>
              <a:rPr lang="en-US" sz="1600" dirty="0"/>
              <a:t>This is </a:t>
            </a:r>
            <a:r>
              <a:rPr lang="en-US" sz="1600" dirty="0" smtClean="0"/>
              <a:t>for Owner groups who own more than 1 physical location.  These owners can have locations that are affiliated with different Corp brands (e.g. the owner can see/manage content for their location with XYZ OE, and another for location with ABC OE). Owners are not tied to other hierarchy nodes.</a:t>
            </a:r>
            <a:endParaRPr lang="en-US" sz="1600" dirty="0"/>
          </a:p>
        </p:txBody>
      </p:sp>
    </p:spTree>
    <p:extLst>
      <p:ext uri="{BB962C8B-B14F-4D97-AF65-F5344CB8AC3E}">
        <p14:creationId xmlns:p14="http://schemas.microsoft.com/office/powerpoint/2010/main" val="18480922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ounded Rectangle 18"/>
          <p:cNvSpPr/>
          <p:nvPr/>
        </p:nvSpPr>
        <p:spPr>
          <a:xfrm>
            <a:off x="5103812" y="762000"/>
            <a:ext cx="1905000" cy="762000"/>
          </a:xfrm>
          <a:prstGeom prst="roundRect">
            <a:avLst/>
          </a:prstGeom>
          <a:solidFill>
            <a:srgbClr val="55D0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 ___Corporate</a:t>
            </a:r>
            <a:endParaRPr lang="en-US" b="1" dirty="0"/>
          </a:p>
        </p:txBody>
      </p:sp>
      <p:sp>
        <p:nvSpPr>
          <p:cNvPr id="20" name="Rounded Rectangle 19"/>
          <p:cNvSpPr/>
          <p:nvPr/>
        </p:nvSpPr>
        <p:spPr>
          <a:xfrm>
            <a:off x="455612" y="2133600"/>
            <a:ext cx="1905000" cy="762000"/>
          </a:xfrm>
          <a:prstGeom prst="roundRect">
            <a:avLst/>
          </a:prstGeom>
          <a:solidFill>
            <a:srgbClr val="A2DB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___ Region</a:t>
            </a:r>
            <a:endParaRPr lang="en-US" b="1" dirty="0"/>
          </a:p>
        </p:txBody>
      </p:sp>
      <p:sp>
        <p:nvSpPr>
          <p:cNvPr id="21" name="Rounded Rectangle 20"/>
          <p:cNvSpPr/>
          <p:nvPr/>
        </p:nvSpPr>
        <p:spPr>
          <a:xfrm>
            <a:off x="74612" y="3581400"/>
            <a:ext cx="1524000" cy="762000"/>
          </a:xfrm>
          <a:prstGeom prst="roundRect">
            <a:avLst/>
          </a:prstGeom>
          <a:solidFill>
            <a:srgbClr val="FFD5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___ </a:t>
            </a:r>
            <a:r>
              <a:rPr lang="en-US" b="1" dirty="0" smtClean="0">
                <a:solidFill>
                  <a:schemeClr val="bg1"/>
                </a:solidFill>
              </a:rPr>
              <a:t>Co-op</a:t>
            </a:r>
            <a:endParaRPr lang="en-US" b="1" dirty="0">
              <a:solidFill>
                <a:schemeClr val="bg1"/>
              </a:solidFill>
            </a:endParaRPr>
          </a:p>
        </p:txBody>
      </p:sp>
      <p:sp>
        <p:nvSpPr>
          <p:cNvPr id="22" name="Rounded Rectangle 21"/>
          <p:cNvSpPr/>
          <p:nvPr/>
        </p:nvSpPr>
        <p:spPr>
          <a:xfrm>
            <a:off x="74612" y="5731932"/>
            <a:ext cx="890588" cy="592667"/>
          </a:xfrm>
          <a:prstGeom prst="round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Site / Shop</a:t>
            </a:r>
          </a:p>
        </p:txBody>
      </p:sp>
      <p:sp>
        <p:nvSpPr>
          <p:cNvPr id="23" name="Rounded Rectangle 22"/>
          <p:cNvSpPr/>
          <p:nvPr/>
        </p:nvSpPr>
        <p:spPr>
          <a:xfrm>
            <a:off x="2208212" y="3589867"/>
            <a:ext cx="1524000" cy="762000"/>
          </a:xfrm>
          <a:prstGeom prst="roundRect">
            <a:avLst/>
          </a:prstGeom>
          <a:solidFill>
            <a:srgbClr val="FFD5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___ </a:t>
            </a:r>
            <a:r>
              <a:rPr lang="en-US" b="1" dirty="0" smtClean="0">
                <a:solidFill>
                  <a:schemeClr val="bg1"/>
                </a:solidFill>
              </a:rPr>
              <a:t>Co-op</a:t>
            </a:r>
            <a:endParaRPr lang="en-US" b="1" dirty="0">
              <a:solidFill>
                <a:schemeClr val="bg1"/>
              </a:solidFill>
            </a:endParaRPr>
          </a:p>
        </p:txBody>
      </p:sp>
      <p:sp>
        <p:nvSpPr>
          <p:cNvPr id="2" name="TextBox 1"/>
          <p:cNvSpPr txBox="1"/>
          <p:nvPr/>
        </p:nvSpPr>
        <p:spPr>
          <a:xfrm>
            <a:off x="2894012" y="152400"/>
            <a:ext cx="6371960" cy="369332"/>
          </a:xfrm>
          <a:prstGeom prst="rect">
            <a:avLst/>
          </a:prstGeom>
          <a:noFill/>
        </p:spPr>
        <p:txBody>
          <a:bodyPr wrap="square" rtlCol="0">
            <a:spAutoFit/>
          </a:bodyPr>
          <a:lstStyle/>
          <a:p>
            <a:pPr algn="ctr"/>
            <a:r>
              <a:rPr lang="en-US" b="1" dirty="0"/>
              <a:t>Corporate Hierarchy </a:t>
            </a:r>
            <a:r>
              <a:rPr lang="en-US" b="1" dirty="0" smtClean="0"/>
              <a:t>Organization </a:t>
            </a:r>
            <a:r>
              <a:rPr lang="en-US" b="1" dirty="0" smtClean="0"/>
              <a:t>for AutoNetTV Drive</a:t>
            </a:r>
            <a:endParaRPr lang="en-US" b="1" dirty="0"/>
          </a:p>
        </p:txBody>
      </p:sp>
      <p:sp>
        <p:nvSpPr>
          <p:cNvPr id="24" name="Rounded Rectangle 23"/>
          <p:cNvSpPr/>
          <p:nvPr/>
        </p:nvSpPr>
        <p:spPr>
          <a:xfrm>
            <a:off x="3579812" y="2133600"/>
            <a:ext cx="1905000" cy="762000"/>
          </a:xfrm>
          <a:prstGeom prst="roundRect">
            <a:avLst/>
          </a:prstGeom>
          <a:solidFill>
            <a:srgbClr val="A2DB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___ </a:t>
            </a:r>
            <a:r>
              <a:rPr lang="en-US" b="1" dirty="0" smtClean="0"/>
              <a:t>Region</a:t>
            </a:r>
            <a:endParaRPr lang="en-US" b="1" dirty="0"/>
          </a:p>
        </p:txBody>
      </p:sp>
      <p:sp>
        <p:nvSpPr>
          <p:cNvPr id="25" name="Rounded Rectangle 24"/>
          <p:cNvSpPr/>
          <p:nvPr/>
        </p:nvSpPr>
        <p:spPr>
          <a:xfrm>
            <a:off x="6627812" y="2133600"/>
            <a:ext cx="1905000" cy="762000"/>
          </a:xfrm>
          <a:prstGeom prst="roundRect">
            <a:avLst/>
          </a:prstGeom>
          <a:solidFill>
            <a:srgbClr val="A2DB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___ </a:t>
            </a:r>
            <a:r>
              <a:rPr lang="en-US" b="1" dirty="0" smtClean="0"/>
              <a:t>Region</a:t>
            </a:r>
            <a:endParaRPr lang="en-US" b="1" dirty="0"/>
          </a:p>
        </p:txBody>
      </p:sp>
      <p:sp>
        <p:nvSpPr>
          <p:cNvPr id="26" name="Rounded Rectangle 25"/>
          <p:cNvSpPr/>
          <p:nvPr/>
        </p:nvSpPr>
        <p:spPr>
          <a:xfrm>
            <a:off x="9752012" y="2133600"/>
            <a:ext cx="1905000" cy="762000"/>
          </a:xfrm>
          <a:prstGeom prst="roundRect">
            <a:avLst/>
          </a:prstGeom>
          <a:solidFill>
            <a:srgbClr val="A2DB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___ </a:t>
            </a:r>
            <a:r>
              <a:rPr lang="en-US" b="1" dirty="0" smtClean="0"/>
              <a:t>Region</a:t>
            </a:r>
            <a:endParaRPr lang="en-US" b="1" dirty="0"/>
          </a:p>
        </p:txBody>
      </p:sp>
      <p:sp>
        <p:nvSpPr>
          <p:cNvPr id="27" name="Rounded Rectangle 26"/>
          <p:cNvSpPr/>
          <p:nvPr/>
        </p:nvSpPr>
        <p:spPr>
          <a:xfrm>
            <a:off x="4113212" y="3589867"/>
            <a:ext cx="1524000" cy="762000"/>
          </a:xfrm>
          <a:prstGeom prst="roundRect">
            <a:avLst/>
          </a:prstGeom>
          <a:solidFill>
            <a:srgbClr val="FFD5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___ </a:t>
            </a:r>
            <a:r>
              <a:rPr lang="en-US" b="1" dirty="0" smtClean="0">
                <a:solidFill>
                  <a:schemeClr val="bg1"/>
                </a:solidFill>
              </a:rPr>
              <a:t>Co-op</a:t>
            </a:r>
            <a:endParaRPr lang="en-US" b="1" dirty="0">
              <a:solidFill>
                <a:schemeClr val="bg1"/>
              </a:solidFill>
            </a:endParaRPr>
          </a:p>
        </p:txBody>
      </p:sp>
      <p:sp>
        <p:nvSpPr>
          <p:cNvPr id="28" name="Rounded Rectangle 27"/>
          <p:cNvSpPr/>
          <p:nvPr/>
        </p:nvSpPr>
        <p:spPr>
          <a:xfrm>
            <a:off x="8380412" y="3589867"/>
            <a:ext cx="1524000" cy="762000"/>
          </a:xfrm>
          <a:prstGeom prst="roundRect">
            <a:avLst/>
          </a:prstGeom>
          <a:solidFill>
            <a:srgbClr val="FFD5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___ </a:t>
            </a:r>
            <a:r>
              <a:rPr lang="en-US" b="1" dirty="0" smtClean="0">
                <a:solidFill>
                  <a:schemeClr val="bg1"/>
                </a:solidFill>
              </a:rPr>
              <a:t>Co-op</a:t>
            </a:r>
            <a:endParaRPr lang="en-US" b="1" dirty="0">
              <a:solidFill>
                <a:schemeClr val="bg1"/>
              </a:solidFill>
            </a:endParaRPr>
          </a:p>
        </p:txBody>
      </p:sp>
      <p:sp>
        <p:nvSpPr>
          <p:cNvPr id="29" name="Rounded Rectangle 28"/>
          <p:cNvSpPr/>
          <p:nvPr/>
        </p:nvSpPr>
        <p:spPr>
          <a:xfrm>
            <a:off x="10361611" y="3589867"/>
            <a:ext cx="1447801" cy="762000"/>
          </a:xfrm>
          <a:prstGeom prst="roundRect">
            <a:avLst/>
          </a:prstGeom>
          <a:solidFill>
            <a:srgbClr val="FFD5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___ </a:t>
            </a:r>
            <a:r>
              <a:rPr lang="en-US" b="1" dirty="0" smtClean="0">
                <a:solidFill>
                  <a:schemeClr val="bg1"/>
                </a:solidFill>
              </a:rPr>
              <a:t>Co-op</a:t>
            </a:r>
            <a:endParaRPr lang="en-US" b="1" dirty="0">
              <a:solidFill>
                <a:schemeClr val="bg1"/>
              </a:solidFill>
            </a:endParaRPr>
          </a:p>
        </p:txBody>
      </p:sp>
      <p:cxnSp>
        <p:nvCxnSpPr>
          <p:cNvPr id="5" name="Elbow Connector 4"/>
          <p:cNvCxnSpPr>
            <a:stCxn id="19" idx="2"/>
            <a:endCxn id="20" idx="0"/>
          </p:cNvCxnSpPr>
          <p:nvPr/>
        </p:nvCxnSpPr>
        <p:spPr>
          <a:xfrm rot="5400000">
            <a:off x="3427412" y="-495300"/>
            <a:ext cx="609600" cy="4648200"/>
          </a:xfrm>
          <a:prstGeom prst="bent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Elbow Connector 34"/>
          <p:cNvCxnSpPr>
            <a:stCxn id="19" idx="2"/>
            <a:endCxn id="24" idx="0"/>
          </p:cNvCxnSpPr>
          <p:nvPr/>
        </p:nvCxnSpPr>
        <p:spPr>
          <a:xfrm rot="5400000">
            <a:off x="4989512" y="1066800"/>
            <a:ext cx="609600" cy="1524000"/>
          </a:xfrm>
          <a:prstGeom prst="bent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Elbow Connector 37"/>
          <p:cNvCxnSpPr>
            <a:stCxn id="19" idx="2"/>
            <a:endCxn id="25" idx="0"/>
          </p:cNvCxnSpPr>
          <p:nvPr/>
        </p:nvCxnSpPr>
        <p:spPr>
          <a:xfrm rot="16200000" flipH="1">
            <a:off x="6513512" y="1066800"/>
            <a:ext cx="609600" cy="1524000"/>
          </a:xfrm>
          <a:prstGeom prst="bent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Elbow Connector 46"/>
          <p:cNvCxnSpPr>
            <a:stCxn id="20" idx="2"/>
            <a:endCxn id="23" idx="0"/>
          </p:cNvCxnSpPr>
          <p:nvPr/>
        </p:nvCxnSpPr>
        <p:spPr>
          <a:xfrm rot="16200000" flipH="1">
            <a:off x="1842029" y="2461683"/>
            <a:ext cx="694267" cy="1562100"/>
          </a:xfrm>
          <a:prstGeom prst="bent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Elbow Connector 49"/>
          <p:cNvCxnSpPr>
            <a:stCxn id="24" idx="2"/>
            <a:endCxn id="27" idx="0"/>
          </p:cNvCxnSpPr>
          <p:nvPr/>
        </p:nvCxnSpPr>
        <p:spPr>
          <a:xfrm rot="16200000" flipH="1">
            <a:off x="4356629" y="3071283"/>
            <a:ext cx="694267" cy="342900"/>
          </a:xfrm>
          <a:prstGeom prst="bent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Elbow Connector 52"/>
          <p:cNvCxnSpPr>
            <a:stCxn id="26" idx="2"/>
            <a:endCxn id="28" idx="0"/>
          </p:cNvCxnSpPr>
          <p:nvPr/>
        </p:nvCxnSpPr>
        <p:spPr>
          <a:xfrm rot="5400000">
            <a:off x="9576329" y="2461683"/>
            <a:ext cx="694267" cy="1562100"/>
          </a:xfrm>
          <a:prstGeom prst="bent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Elbow Connector 56"/>
          <p:cNvCxnSpPr>
            <a:stCxn id="26" idx="2"/>
            <a:endCxn id="29" idx="0"/>
          </p:cNvCxnSpPr>
          <p:nvPr/>
        </p:nvCxnSpPr>
        <p:spPr>
          <a:xfrm rot="16200000" flipH="1">
            <a:off x="10547879" y="3052233"/>
            <a:ext cx="694267" cy="381000"/>
          </a:xfrm>
          <a:prstGeom prst="bent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Elbow Connector 59"/>
          <p:cNvCxnSpPr>
            <a:stCxn id="25" idx="2"/>
            <a:endCxn id="61" idx="0"/>
          </p:cNvCxnSpPr>
          <p:nvPr/>
        </p:nvCxnSpPr>
        <p:spPr>
          <a:xfrm rot="5400000">
            <a:off x="6947429" y="2956983"/>
            <a:ext cx="694267" cy="571500"/>
          </a:xfrm>
          <a:prstGeom prst="bent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1" name="Rounded Rectangle 60"/>
          <p:cNvSpPr/>
          <p:nvPr/>
        </p:nvSpPr>
        <p:spPr>
          <a:xfrm>
            <a:off x="6246812" y="3589867"/>
            <a:ext cx="1524000" cy="762000"/>
          </a:xfrm>
          <a:prstGeom prst="roundRect">
            <a:avLst/>
          </a:prstGeom>
          <a:solidFill>
            <a:srgbClr val="FFD5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___ </a:t>
            </a:r>
            <a:r>
              <a:rPr lang="en-US" b="1" dirty="0" smtClean="0">
                <a:solidFill>
                  <a:schemeClr val="bg1"/>
                </a:solidFill>
              </a:rPr>
              <a:t>Co-op</a:t>
            </a:r>
            <a:endParaRPr lang="en-US" b="1" dirty="0">
              <a:solidFill>
                <a:schemeClr val="bg1"/>
              </a:solidFill>
            </a:endParaRPr>
          </a:p>
        </p:txBody>
      </p:sp>
      <p:cxnSp>
        <p:nvCxnSpPr>
          <p:cNvPr id="79" name="Elbow Connector 78"/>
          <p:cNvCxnSpPr>
            <a:stCxn id="19" idx="2"/>
            <a:endCxn id="26" idx="0"/>
          </p:cNvCxnSpPr>
          <p:nvPr/>
        </p:nvCxnSpPr>
        <p:spPr>
          <a:xfrm rot="16200000" flipH="1">
            <a:off x="8075612" y="-495300"/>
            <a:ext cx="609600" cy="4648200"/>
          </a:xfrm>
          <a:prstGeom prst="bent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5" name="Rounded Rectangle 84"/>
          <p:cNvSpPr/>
          <p:nvPr/>
        </p:nvSpPr>
        <p:spPr>
          <a:xfrm>
            <a:off x="1086379" y="5731931"/>
            <a:ext cx="890588" cy="592667"/>
          </a:xfrm>
          <a:prstGeom prst="round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Site / </a:t>
            </a:r>
            <a:r>
              <a:rPr lang="en-US" dirty="0" smtClean="0">
                <a:solidFill>
                  <a:schemeClr val="tx1"/>
                </a:solidFill>
              </a:rPr>
              <a:t>Shop</a:t>
            </a:r>
            <a:endParaRPr lang="en-US" dirty="0">
              <a:solidFill>
                <a:schemeClr val="tx1"/>
              </a:solidFill>
            </a:endParaRPr>
          </a:p>
        </p:txBody>
      </p:sp>
      <p:sp>
        <p:nvSpPr>
          <p:cNvPr id="86" name="Rounded Rectangle 85"/>
          <p:cNvSpPr/>
          <p:nvPr/>
        </p:nvSpPr>
        <p:spPr>
          <a:xfrm>
            <a:off x="2208212" y="5731933"/>
            <a:ext cx="890588" cy="592667"/>
          </a:xfrm>
          <a:prstGeom prst="round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Site / </a:t>
            </a:r>
            <a:r>
              <a:rPr lang="en-US" dirty="0" smtClean="0">
                <a:solidFill>
                  <a:schemeClr val="tx1"/>
                </a:solidFill>
              </a:rPr>
              <a:t>Shop</a:t>
            </a:r>
            <a:endParaRPr lang="en-US" dirty="0">
              <a:solidFill>
                <a:schemeClr val="tx1"/>
              </a:solidFill>
            </a:endParaRPr>
          </a:p>
        </p:txBody>
      </p:sp>
      <p:sp>
        <p:nvSpPr>
          <p:cNvPr id="87" name="Rounded Rectangle 86"/>
          <p:cNvSpPr/>
          <p:nvPr/>
        </p:nvSpPr>
        <p:spPr>
          <a:xfrm>
            <a:off x="3237969" y="5731933"/>
            <a:ext cx="890588" cy="592667"/>
          </a:xfrm>
          <a:prstGeom prst="round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Site / </a:t>
            </a:r>
            <a:r>
              <a:rPr lang="en-US" dirty="0" smtClean="0">
                <a:solidFill>
                  <a:schemeClr val="tx1"/>
                </a:solidFill>
              </a:rPr>
              <a:t>Shop</a:t>
            </a:r>
            <a:endParaRPr lang="en-US" dirty="0">
              <a:solidFill>
                <a:schemeClr val="tx1"/>
              </a:solidFill>
            </a:endParaRPr>
          </a:p>
        </p:txBody>
      </p:sp>
      <p:sp>
        <p:nvSpPr>
          <p:cNvPr id="88" name="Rounded Rectangle 87"/>
          <p:cNvSpPr/>
          <p:nvPr/>
        </p:nvSpPr>
        <p:spPr>
          <a:xfrm>
            <a:off x="4265612" y="5731929"/>
            <a:ext cx="890588" cy="592667"/>
          </a:xfrm>
          <a:prstGeom prst="round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Site / </a:t>
            </a:r>
            <a:r>
              <a:rPr lang="en-US" dirty="0" smtClean="0">
                <a:solidFill>
                  <a:schemeClr val="tx1"/>
                </a:solidFill>
              </a:rPr>
              <a:t>Shop</a:t>
            </a:r>
            <a:endParaRPr lang="en-US" dirty="0">
              <a:solidFill>
                <a:schemeClr val="tx1"/>
              </a:solidFill>
            </a:endParaRPr>
          </a:p>
        </p:txBody>
      </p:sp>
      <p:sp>
        <p:nvSpPr>
          <p:cNvPr id="89" name="Rounded Rectangle 88"/>
          <p:cNvSpPr/>
          <p:nvPr/>
        </p:nvSpPr>
        <p:spPr>
          <a:xfrm>
            <a:off x="5308600" y="5731928"/>
            <a:ext cx="890588" cy="592667"/>
          </a:xfrm>
          <a:prstGeom prst="round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Site / </a:t>
            </a:r>
            <a:r>
              <a:rPr lang="en-US" dirty="0" smtClean="0">
                <a:solidFill>
                  <a:schemeClr val="tx1"/>
                </a:solidFill>
              </a:rPr>
              <a:t>Shop</a:t>
            </a:r>
            <a:endParaRPr lang="en-US" dirty="0">
              <a:solidFill>
                <a:schemeClr val="tx1"/>
              </a:solidFill>
            </a:endParaRPr>
          </a:p>
        </p:txBody>
      </p:sp>
      <p:sp>
        <p:nvSpPr>
          <p:cNvPr id="90" name="Rounded Rectangle 89"/>
          <p:cNvSpPr/>
          <p:nvPr/>
        </p:nvSpPr>
        <p:spPr>
          <a:xfrm>
            <a:off x="6399212" y="5731930"/>
            <a:ext cx="890588" cy="592667"/>
          </a:xfrm>
          <a:prstGeom prst="round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Site / </a:t>
            </a:r>
            <a:r>
              <a:rPr lang="en-US" dirty="0" smtClean="0">
                <a:solidFill>
                  <a:schemeClr val="tx1"/>
                </a:solidFill>
              </a:rPr>
              <a:t>Shop</a:t>
            </a:r>
            <a:endParaRPr lang="en-US" dirty="0">
              <a:solidFill>
                <a:schemeClr val="tx1"/>
              </a:solidFill>
            </a:endParaRPr>
          </a:p>
        </p:txBody>
      </p:sp>
      <p:sp>
        <p:nvSpPr>
          <p:cNvPr id="91" name="Rounded Rectangle 90"/>
          <p:cNvSpPr/>
          <p:nvPr/>
        </p:nvSpPr>
        <p:spPr>
          <a:xfrm>
            <a:off x="7413624" y="5731929"/>
            <a:ext cx="890588" cy="592667"/>
          </a:xfrm>
          <a:prstGeom prst="round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Site / </a:t>
            </a:r>
            <a:r>
              <a:rPr lang="en-US" dirty="0" smtClean="0">
                <a:solidFill>
                  <a:schemeClr val="tx1"/>
                </a:solidFill>
              </a:rPr>
              <a:t>Shop</a:t>
            </a:r>
            <a:endParaRPr lang="en-US" dirty="0">
              <a:solidFill>
                <a:schemeClr val="tx1"/>
              </a:solidFill>
            </a:endParaRPr>
          </a:p>
        </p:txBody>
      </p:sp>
      <p:sp>
        <p:nvSpPr>
          <p:cNvPr id="92" name="Rounded Rectangle 91"/>
          <p:cNvSpPr/>
          <p:nvPr/>
        </p:nvSpPr>
        <p:spPr>
          <a:xfrm>
            <a:off x="8944239" y="5714994"/>
            <a:ext cx="890588" cy="592667"/>
          </a:xfrm>
          <a:prstGeom prst="round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Site / </a:t>
            </a:r>
            <a:r>
              <a:rPr lang="en-US" dirty="0" smtClean="0">
                <a:solidFill>
                  <a:schemeClr val="tx1"/>
                </a:solidFill>
              </a:rPr>
              <a:t>Shop</a:t>
            </a:r>
            <a:endParaRPr lang="en-US" dirty="0">
              <a:solidFill>
                <a:schemeClr val="tx1"/>
              </a:solidFill>
            </a:endParaRPr>
          </a:p>
        </p:txBody>
      </p:sp>
      <p:sp>
        <p:nvSpPr>
          <p:cNvPr id="94" name="Rounded Rectangle 93"/>
          <p:cNvSpPr/>
          <p:nvPr/>
        </p:nvSpPr>
        <p:spPr>
          <a:xfrm>
            <a:off x="10704512" y="5714996"/>
            <a:ext cx="890588" cy="592667"/>
          </a:xfrm>
          <a:prstGeom prst="round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Site / </a:t>
            </a:r>
            <a:r>
              <a:rPr lang="en-US" dirty="0" smtClean="0">
                <a:solidFill>
                  <a:schemeClr val="tx1"/>
                </a:solidFill>
              </a:rPr>
              <a:t>Shop</a:t>
            </a:r>
            <a:endParaRPr lang="en-US" dirty="0">
              <a:solidFill>
                <a:schemeClr val="tx1"/>
              </a:solidFill>
            </a:endParaRPr>
          </a:p>
        </p:txBody>
      </p:sp>
      <p:cxnSp>
        <p:nvCxnSpPr>
          <p:cNvPr id="97" name="Elbow Connector 96"/>
          <p:cNvCxnSpPr>
            <a:stCxn id="20" idx="2"/>
            <a:endCxn id="21" idx="0"/>
          </p:cNvCxnSpPr>
          <p:nvPr/>
        </p:nvCxnSpPr>
        <p:spPr>
          <a:xfrm rot="5400000">
            <a:off x="779462" y="2952750"/>
            <a:ext cx="685800" cy="571500"/>
          </a:xfrm>
          <a:prstGeom prst="bent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Elbow Connector 35"/>
          <p:cNvCxnSpPr>
            <a:stCxn id="21" idx="2"/>
            <a:endCxn id="22" idx="0"/>
          </p:cNvCxnSpPr>
          <p:nvPr/>
        </p:nvCxnSpPr>
        <p:spPr>
          <a:xfrm rot="5400000">
            <a:off x="-16007" y="4879313"/>
            <a:ext cx="1388532" cy="316706"/>
          </a:xfrm>
          <a:prstGeom prst="bentConnector3">
            <a:avLst>
              <a:gd name="adj1" fmla="val 75000"/>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Elbow Connector 38"/>
          <p:cNvCxnSpPr>
            <a:stCxn id="21" idx="2"/>
            <a:endCxn id="85" idx="0"/>
          </p:cNvCxnSpPr>
          <p:nvPr/>
        </p:nvCxnSpPr>
        <p:spPr>
          <a:xfrm rot="16200000" flipH="1">
            <a:off x="489877" y="4690134"/>
            <a:ext cx="1388531" cy="695061"/>
          </a:xfrm>
          <a:prstGeom prst="bentConnector3">
            <a:avLst>
              <a:gd name="adj1" fmla="val 75000"/>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Elbow Connector 40"/>
          <p:cNvCxnSpPr>
            <a:stCxn id="21" idx="2"/>
            <a:endCxn id="86" idx="0"/>
          </p:cNvCxnSpPr>
          <p:nvPr/>
        </p:nvCxnSpPr>
        <p:spPr>
          <a:xfrm rot="16200000" flipH="1">
            <a:off x="1050793" y="4129219"/>
            <a:ext cx="1388533" cy="1816894"/>
          </a:xfrm>
          <a:prstGeom prst="bentConnector3">
            <a:avLst>
              <a:gd name="adj1" fmla="val 75000"/>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Elbow Connector 43"/>
          <p:cNvCxnSpPr>
            <a:stCxn id="23" idx="2"/>
            <a:endCxn id="87" idx="0"/>
          </p:cNvCxnSpPr>
          <p:nvPr/>
        </p:nvCxnSpPr>
        <p:spPr>
          <a:xfrm rot="16200000" flipH="1">
            <a:off x="2636704" y="4685374"/>
            <a:ext cx="1380066" cy="713051"/>
          </a:xfrm>
          <a:prstGeom prst="bent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Elbow Connector 44"/>
          <p:cNvCxnSpPr>
            <a:stCxn id="27" idx="2"/>
            <a:endCxn id="88" idx="0"/>
          </p:cNvCxnSpPr>
          <p:nvPr/>
        </p:nvCxnSpPr>
        <p:spPr>
          <a:xfrm rot="5400000">
            <a:off x="4103028" y="4959745"/>
            <a:ext cx="1380062" cy="164306"/>
          </a:xfrm>
          <a:prstGeom prst="bent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Elbow Connector 47"/>
          <p:cNvCxnSpPr>
            <a:stCxn id="27" idx="2"/>
            <a:endCxn id="89" idx="0"/>
          </p:cNvCxnSpPr>
          <p:nvPr/>
        </p:nvCxnSpPr>
        <p:spPr>
          <a:xfrm rot="16200000" flipH="1">
            <a:off x="4624523" y="4602556"/>
            <a:ext cx="1380061" cy="878682"/>
          </a:xfrm>
          <a:prstGeom prst="bent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Elbow Connector 48"/>
          <p:cNvCxnSpPr>
            <a:stCxn id="61" idx="2"/>
            <a:endCxn id="90" idx="0"/>
          </p:cNvCxnSpPr>
          <p:nvPr/>
        </p:nvCxnSpPr>
        <p:spPr>
          <a:xfrm rot="5400000">
            <a:off x="6236628" y="4959745"/>
            <a:ext cx="1380063" cy="164306"/>
          </a:xfrm>
          <a:prstGeom prst="bentConnector3">
            <a:avLst>
              <a:gd name="adj1" fmla="val 70245"/>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Elbow Connector 50"/>
          <p:cNvCxnSpPr>
            <a:stCxn id="61" idx="2"/>
            <a:endCxn id="91" idx="0"/>
          </p:cNvCxnSpPr>
          <p:nvPr/>
        </p:nvCxnSpPr>
        <p:spPr>
          <a:xfrm rot="16200000" flipH="1">
            <a:off x="6743834" y="4616845"/>
            <a:ext cx="1380062" cy="850106"/>
          </a:xfrm>
          <a:prstGeom prst="bentConnector3">
            <a:avLst>
              <a:gd name="adj1" fmla="val 70245"/>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Elbow Connector 57"/>
          <p:cNvCxnSpPr>
            <a:stCxn id="28" idx="2"/>
            <a:endCxn id="92" idx="0"/>
          </p:cNvCxnSpPr>
          <p:nvPr/>
        </p:nvCxnSpPr>
        <p:spPr>
          <a:xfrm rot="16200000" flipH="1">
            <a:off x="8584409" y="4909869"/>
            <a:ext cx="1363127" cy="247121"/>
          </a:xfrm>
          <a:prstGeom prst="bentConnector3">
            <a:avLst>
              <a:gd name="adj1" fmla="val 73603"/>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Elbow Connector 61"/>
          <p:cNvCxnSpPr>
            <a:stCxn id="29" idx="2"/>
            <a:endCxn id="94" idx="0"/>
          </p:cNvCxnSpPr>
          <p:nvPr/>
        </p:nvCxnSpPr>
        <p:spPr>
          <a:xfrm rot="16200000" flipH="1">
            <a:off x="10436095" y="5001284"/>
            <a:ext cx="1363129" cy="64294"/>
          </a:xfrm>
          <a:prstGeom prst="bent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Rounded Rectangle 45"/>
          <p:cNvSpPr/>
          <p:nvPr/>
        </p:nvSpPr>
        <p:spPr>
          <a:xfrm>
            <a:off x="8053651" y="4588934"/>
            <a:ext cx="890588" cy="592667"/>
          </a:xfrm>
          <a:prstGeom prst="roundRect">
            <a:avLst/>
          </a:prstGeom>
          <a:solidFill>
            <a:srgbClr val="FE8585"/>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Owner</a:t>
            </a:r>
            <a:endParaRPr lang="en-US" dirty="0">
              <a:solidFill>
                <a:schemeClr val="tx1"/>
              </a:solidFill>
            </a:endParaRPr>
          </a:p>
        </p:txBody>
      </p:sp>
      <p:cxnSp>
        <p:nvCxnSpPr>
          <p:cNvPr id="4" name="Elbow Connector 3"/>
          <p:cNvCxnSpPr>
            <a:stCxn id="46" idx="2"/>
            <a:endCxn id="92" idx="1"/>
          </p:cNvCxnSpPr>
          <p:nvPr/>
        </p:nvCxnSpPr>
        <p:spPr>
          <a:xfrm rot="16200000" flipH="1">
            <a:off x="8306729" y="5373817"/>
            <a:ext cx="829727" cy="445294"/>
          </a:xfrm>
          <a:prstGeom prst="bentConnector2">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2" name="Elbow Connector 51"/>
          <p:cNvCxnSpPr>
            <a:stCxn id="46" idx="2"/>
            <a:endCxn id="91" idx="3"/>
          </p:cNvCxnSpPr>
          <p:nvPr/>
        </p:nvCxnSpPr>
        <p:spPr>
          <a:xfrm rot="5400000">
            <a:off x="7978248" y="5507566"/>
            <a:ext cx="846662" cy="194733"/>
          </a:xfrm>
          <a:prstGeom prst="bentConnector2">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54" name="Rounded Rectangle 53"/>
          <p:cNvSpPr/>
          <p:nvPr/>
        </p:nvSpPr>
        <p:spPr>
          <a:xfrm>
            <a:off x="1622425" y="4584696"/>
            <a:ext cx="890588" cy="592667"/>
          </a:xfrm>
          <a:prstGeom prst="roundRect">
            <a:avLst/>
          </a:prstGeom>
          <a:solidFill>
            <a:srgbClr val="FE8585"/>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Owner</a:t>
            </a:r>
            <a:endParaRPr lang="en-US" dirty="0">
              <a:solidFill>
                <a:schemeClr val="tx1"/>
              </a:solidFill>
            </a:endParaRPr>
          </a:p>
        </p:txBody>
      </p:sp>
      <p:cxnSp>
        <p:nvCxnSpPr>
          <p:cNvPr id="40" name="Elbow Connector 39"/>
          <p:cNvCxnSpPr>
            <a:stCxn id="54" idx="2"/>
            <a:endCxn id="86" idx="1"/>
          </p:cNvCxnSpPr>
          <p:nvPr/>
        </p:nvCxnSpPr>
        <p:spPr>
          <a:xfrm rot="16200000" flipH="1">
            <a:off x="1712513" y="5532568"/>
            <a:ext cx="850904" cy="140493"/>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74" name="Elbow Connector 73"/>
          <p:cNvCxnSpPr>
            <a:stCxn id="54" idx="2"/>
            <a:endCxn id="85" idx="3"/>
          </p:cNvCxnSpPr>
          <p:nvPr/>
        </p:nvCxnSpPr>
        <p:spPr>
          <a:xfrm rot="5400000">
            <a:off x="1596892" y="5557438"/>
            <a:ext cx="850902" cy="90752"/>
          </a:xfrm>
          <a:prstGeom prst="bentConnector2">
            <a:avLst/>
          </a:prstGeom>
          <a:ln>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8120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81069</TotalTime>
  <Words>600</Words>
  <Application>Microsoft Office PowerPoint</Application>
  <PresentationFormat>Custom</PresentationFormat>
  <Paragraphs>39</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Sean Whiffen</dc:creator>
  <cp:lastModifiedBy>Sean Whiffen</cp:lastModifiedBy>
  <cp:revision>612</cp:revision>
  <cp:lastPrinted>2013-03-20T13:45:12Z</cp:lastPrinted>
  <dcterms:created xsi:type="dcterms:W3CDTF">2013-02-05T03:34:56Z</dcterms:created>
  <dcterms:modified xsi:type="dcterms:W3CDTF">2016-08-18T14:51:12Z</dcterms:modified>
</cp:coreProperties>
</file>